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7" d="100"/>
          <a:sy n="127" d="100"/>
        </p:scale>
        <p:origin x="-1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D0D3-916D-974E-A69D-392F952416D5}" type="datetimeFigureOut">
              <a:rPr lang="en-US" smtClean="0"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043EE-5A7C-EB42-8D85-71086809D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15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D0D3-916D-974E-A69D-392F952416D5}" type="datetimeFigureOut">
              <a:rPr lang="en-US" smtClean="0"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043EE-5A7C-EB42-8D85-71086809D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814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D0D3-916D-974E-A69D-392F952416D5}" type="datetimeFigureOut">
              <a:rPr lang="en-US" smtClean="0"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043EE-5A7C-EB42-8D85-71086809D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664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D0D3-916D-974E-A69D-392F952416D5}" type="datetimeFigureOut">
              <a:rPr lang="en-US" smtClean="0"/>
              <a:t>5/31/13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043EE-5A7C-EB42-8D85-71086809D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52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D0D3-916D-974E-A69D-392F952416D5}" type="datetimeFigureOut">
              <a:rPr lang="en-US" smtClean="0"/>
              <a:t>5/31/13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043EE-5A7C-EB42-8D85-71086809D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9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D0D3-916D-974E-A69D-392F952416D5}" type="datetimeFigureOut">
              <a:rPr lang="en-US" smtClean="0"/>
              <a:t>5/31/13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043EE-5A7C-EB42-8D85-71086809D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637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D0D3-916D-974E-A69D-392F952416D5}" type="datetimeFigureOut">
              <a:rPr lang="en-US" smtClean="0"/>
              <a:t>5/31/13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043EE-5A7C-EB42-8D85-71086809D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859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D0D3-916D-974E-A69D-392F952416D5}" type="datetimeFigureOut">
              <a:rPr lang="en-US" smtClean="0"/>
              <a:t>5/31/13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043EE-5A7C-EB42-8D85-71086809D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737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D0D3-916D-974E-A69D-392F952416D5}" type="datetimeFigureOut">
              <a:rPr lang="en-US" smtClean="0"/>
              <a:t>5/31/13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043EE-5A7C-EB42-8D85-71086809D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164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D0D3-916D-974E-A69D-392F952416D5}" type="datetimeFigureOut">
              <a:rPr lang="en-US" smtClean="0"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043EE-5A7C-EB42-8D85-71086809D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67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D0D3-916D-974E-A69D-392F952416D5}" type="datetimeFigureOut">
              <a:rPr lang="en-US" smtClean="0"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043EE-5A7C-EB42-8D85-71086809D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714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7D0D3-916D-974E-A69D-392F952416D5}" type="datetimeFigureOut">
              <a:rPr lang="en-US" smtClean="0"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043EE-5A7C-EB42-8D85-71086809D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984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tacontrols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89200"/>
            <a:ext cx="9144000" cy="1859797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8220225" y="4260312"/>
            <a:ext cx="130003" cy="3300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81842" y="4583356"/>
            <a:ext cx="2287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“Apply” to Request Data Products</a:t>
            </a:r>
            <a:endParaRPr lang="en-US" sz="1200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560043" y="2280166"/>
            <a:ext cx="140003" cy="760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60015" y="2047128"/>
            <a:ext cx="17235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MK-PT Baseline Selected</a:t>
            </a:r>
            <a:endParaRPr lang="en-US" sz="1200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4910134" y="2324127"/>
            <a:ext cx="70002" cy="12061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270144" y="2324127"/>
            <a:ext cx="1060029" cy="14861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1700046" y="2280166"/>
            <a:ext cx="70002" cy="109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3440094" y="2324127"/>
            <a:ext cx="1220033" cy="14861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1560043" y="2324127"/>
            <a:ext cx="2740075" cy="13161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990109" y="2047128"/>
            <a:ext cx="1518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Selected Frequencies</a:t>
            </a:r>
            <a:endParaRPr lang="en-US" sz="1200" dirty="0"/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950053" y="4260312"/>
            <a:ext cx="210006" cy="3300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90734" y="4583356"/>
            <a:ext cx="2518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View (Selected or All) Product Details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18742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22</Words>
  <Application>Microsoft Macintosh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US Naval Observatory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Spitzak</dc:creator>
  <cp:lastModifiedBy>John Spitzak</cp:lastModifiedBy>
  <cp:revision>3</cp:revision>
  <dcterms:created xsi:type="dcterms:W3CDTF">2013-05-31T13:22:31Z</dcterms:created>
  <dcterms:modified xsi:type="dcterms:W3CDTF">2013-05-31T15:09:58Z</dcterms:modified>
</cp:coreProperties>
</file>