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7" d="100"/>
          <a:sy n="127" d="100"/>
        </p:scale>
        <p:origin x="-1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3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50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50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459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75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337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811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458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598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030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222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57526-A838-8E44-ACB8-9CEF6A4C119F}" type="datetimeFigureOut">
              <a:rPr lang="en-US" smtClean="0"/>
              <a:t>5/31/13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C1A59-099B-5546-9F02-6B7E1CE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50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tacontrols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7400"/>
            <a:ext cx="9144000" cy="27432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770021" y="4460325"/>
            <a:ext cx="440012" cy="5700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0007" y="4993384"/>
            <a:ext cx="2223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Individual Selection Check Boxes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58461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US Naval Observatory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Spitzak</dc:creator>
  <cp:lastModifiedBy>John Spitzak</cp:lastModifiedBy>
  <cp:revision>1</cp:revision>
  <dcterms:created xsi:type="dcterms:W3CDTF">2013-05-31T18:39:17Z</dcterms:created>
  <dcterms:modified xsi:type="dcterms:W3CDTF">2013-05-31T18:41:30Z</dcterms:modified>
</cp:coreProperties>
</file>