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43" d="100"/>
          <a:sy n="143" d="100"/>
        </p:scale>
        <p:origin x="-1112" y="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57526-A838-8E44-ACB8-9CEF6A4C119F}" type="datetimeFigureOut">
              <a:rPr lang="en-US" smtClean="0"/>
              <a:t>5/31/13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C1A59-099B-5546-9F02-6B7E1CE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31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57526-A838-8E44-ACB8-9CEF6A4C119F}" type="datetimeFigureOut">
              <a:rPr lang="en-US" smtClean="0"/>
              <a:t>5/31/13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C1A59-099B-5546-9F02-6B7E1CE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50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57526-A838-8E44-ACB8-9CEF6A4C119F}" type="datetimeFigureOut">
              <a:rPr lang="en-US" smtClean="0"/>
              <a:t>5/31/13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C1A59-099B-5546-9F02-6B7E1CE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550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57526-A838-8E44-ACB8-9CEF6A4C119F}" type="datetimeFigureOut">
              <a:rPr lang="en-US" smtClean="0"/>
              <a:t>5/31/13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C1A59-099B-5546-9F02-6B7E1CE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459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57526-A838-8E44-ACB8-9CEF6A4C119F}" type="datetimeFigureOut">
              <a:rPr lang="en-US" smtClean="0"/>
              <a:t>5/31/13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C1A59-099B-5546-9F02-6B7E1CE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75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57526-A838-8E44-ACB8-9CEF6A4C119F}" type="datetimeFigureOut">
              <a:rPr lang="en-US" smtClean="0"/>
              <a:t>5/31/13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C1A59-099B-5546-9F02-6B7E1CE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337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57526-A838-8E44-ACB8-9CEF6A4C119F}" type="datetimeFigureOut">
              <a:rPr lang="en-US" smtClean="0"/>
              <a:t>5/31/13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C1A59-099B-5546-9F02-6B7E1CE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811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57526-A838-8E44-ACB8-9CEF6A4C119F}" type="datetimeFigureOut">
              <a:rPr lang="en-US" smtClean="0"/>
              <a:t>5/31/13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C1A59-099B-5546-9F02-6B7E1CE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458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57526-A838-8E44-ACB8-9CEF6A4C119F}" type="datetimeFigureOut">
              <a:rPr lang="en-US" smtClean="0"/>
              <a:t>5/31/13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C1A59-099B-5546-9F02-6B7E1CE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598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57526-A838-8E44-ACB8-9CEF6A4C119F}" type="datetimeFigureOut">
              <a:rPr lang="en-US" smtClean="0"/>
              <a:t>5/31/13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C1A59-099B-5546-9F02-6B7E1CE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030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57526-A838-8E44-ACB8-9CEF6A4C119F}" type="datetimeFigureOut">
              <a:rPr lang="en-US" smtClean="0"/>
              <a:t>5/31/13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C1A59-099B-5546-9F02-6B7E1CE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222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57526-A838-8E44-ACB8-9CEF6A4C119F}" type="datetimeFigureOut">
              <a:rPr lang="en-US" smtClean="0"/>
              <a:t>5/31/13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C1A59-099B-5546-9F02-6B7E1CE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502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atacontrols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7400"/>
            <a:ext cx="9144000" cy="27432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 flipV="1">
            <a:off x="770021" y="4460325"/>
            <a:ext cx="440012" cy="57004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60007" y="4993384"/>
            <a:ext cx="2223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Individual Selection Check Boxes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58461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queueBrows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884" y="1980361"/>
            <a:ext cx="7693116" cy="35645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3590172"/>
            <a:ext cx="12234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Experiment “demo”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2832894"/>
            <a:ext cx="13131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Experiment “n13152”</a:t>
            </a:r>
            <a:endParaRPr lang="en-US" sz="1000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843686" y="2664163"/>
            <a:ext cx="692710" cy="16873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843686" y="3374607"/>
            <a:ext cx="692710" cy="2155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553492" y="4657603"/>
            <a:ext cx="14542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Job “n13152” in </a:t>
            </a:r>
          </a:p>
          <a:p>
            <a:pPr algn="ctr"/>
            <a:r>
              <a:rPr lang="en-US" sz="1000" dirty="0" smtClean="0"/>
              <a:t>“demo Production Pass”</a:t>
            </a:r>
            <a:endParaRPr lang="en-US" sz="1000" dirty="0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1642967" y="3590173"/>
            <a:ext cx="284189" cy="8347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1758419" y="3898559"/>
            <a:ext cx="266427" cy="5263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398780" y="4424943"/>
            <a:ext cx="2487514" cy="370551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598197" y="4395384"/>
            <a:ext cx="18763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“Clock” and “Production” Passes</a:t>
            </a:r>
          </a:p>
          <a:p>
            <a:pPr algn="ctr"/>
            <a:r>
              <a:rPr lang="en-US" sz="1000" dirty="0" smtClean="0"/>
              <a:t>under job “Demo”</a:t>
            </a:r>
            <a:endParaRPr lang="en-US" sz="1000" dirty="0"/>
          </a:p>
        </p:txBody>
      </p:sp>
      <p:cxnSp>
        <p:nvCxnSpPr>
          <p:cNvPr id="27" name="Straight Arrow Connector 26"/>
          <p:cNvCxnSpPr/>
          <p:nvPr/>
        </p:nvCxnSpPr>
        <p:spPr>
          <a:xfrm flipH="1" flipV="1">
            <a:off x="2553492" y="4022886"/>
            <a:ext cx="332802" cy="63471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7151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8686</TotalTime>
  <Words>35</Words>
  <Application>Microsoft Macintosh PowerPoint</Application>
  <PresentationFormat>On-screen Show (4:3)</PresentationFormat>
  <Paragraphs>7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US Naval Observatory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Spitzak</dc:creator>
  <cp:lastModifiedBy>John Spitzak</cp:lastModifiedBy>
  <cp:revision>4</cp:revision>
  <dcterms:created xsi:type="dcterms:W3CDTF">2013-05-31T18:39:17Z</dcterms:created>
  <dcterms:modified xsi:type="dcterms:W3CDTF">2013-06-06T19:26:07Z</dcterms:modified>
</cp:coreProperties>
</file>